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8"/>
  </p:notesMasterIdLst>
  <p:sldIdLst>
    <p:sldId id="2076138258" r:id="rId7"/>
    <p:sldId id="2076138259" r:id="rId8"/>
    <p:sldId id="2076138263" r:id="rId9"/>
    <p:sldId id="2076138272" r:id="rId10"/>
    <p:sldId id="2076138256" r:id="rId11"/>
    <p:sldId id="2076138262" r:id="rId12"/>
    <p:sldId id="2076138271" r:id="rId13"/>
    <p:sldId id="256" r:id="rId14"/>
    <p:sldId id="257" r:id="rId15"/>
    <p:sldId id="263" r:id="rId16"/>
    <p:sldId id="2076138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72"/>
            <p14:sldId id="2076138256"/>
            <p14:sldId id="2076138262"/>
            <p14:sldId id="2076138271"/>
            <p14:sldId id="256"/>
            <p14:sldId id="257"/>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119" autoAdjust="0"/>
    <p:restoredTop sz="94660"/>
  </p:normalViewPr>
  <p:slideViewPr>
    <p:cSldViewPr snapToGrid="0">
      <p:cViewPr varScale="1">
        <p:scale>
          <a:sx n="153" d="100"/>
          <a:sy n="153" d="100"/>
        </p:scale>
        <p:origin x="72" y="57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5:29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aka.ms/BC_EMEA_Day2" TargetMode="External"/><Relationship Id="rId7" Type="http://schemas.openxmlformats.org/officeDocument/2006/relationships/image" Target="../media/image37.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6.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10</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422423"/>
          </a:xfrm>
        </p:spPr>
        <p:txBody>
          <a:bodyPr/>
          <a:lstStyle/>
          <a:p>
            <a:r>
              <a:rPr lang="en-US" dirty="0"/>
              <a:t>Not allowed</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041876"/>
          </a:xfrm>
        </p:spPr>
        <p:txBody>
          <a:bodyPr/>
          <a:lstStyle/>
          <a:p>
            <a:pPr marL="0" indent="0">
              <a:buNone/>
            </a:pPr>
            <a:r>
              <a:rPr lang="en-US" dirty="0"/>
              <a:t>Scaling SQL Pools up</a:t>
            </a:r>
          </a:p>
          <a:p>
            <a:pPr marL="0" indent="0">
              <a:buNone/>
            </a:pPr>
            <a:endParaRPr lang="en-US" sz="2400" dirty="0"/>
          </a:p>
          <a:p>
            <a:pPr marL="0" indent="0">
              <a:buNone/>
            </a:pPr>
            <a:r>
              <a:rPr lang="en-US" sz="2400" dirty="0"/>
              <a:t>Working in other SQL Pool schema than </a:t>
            </a:r>
            <a:r>
              <a:rPr lang="en-US" sz="2400" dirty="0" err="1"/>
              <a:t>wwi_poc</a:t>
            </a:r>
            <a:endParaRPr lang="en-US" sz="2400" dirty="0"/>
          </a:p>
          <a:p>
            <a:pPr marL="0" indent="0">
              <a:buNone/>
            </a:pPr>
            <a:endParaRPr lang="en-US" sz="2400" dirty="0"/>
          </a:p>
          <a:p>
            <a:pPr marL="0" indent="0">
              <a:buNone/>
            </a:pPr>
            <a:r>
              <a:rPr lang="en-US" sz="2400" dirty="0"/>
              <a:t>Using other files from the data lake to import sales data other than the ones explicitly mentioned in the description of the challenge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3" name="Graphic 2" descr="No sign">
            <a:extLst>
              <a:ext uri="{FF2B5EF4-FFF2-40B4-BE49-F238E27FC236}">
                <a16:creationId xmlns:a16="http://schemas.microsoft.com/office/drawing/2014/main" id="{D6949633-71AB-4C80-A5E9-4063C13A30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442" y="745958"/>
            <a:ext cx="4620126" cy="4620126"/>
          </a:xfrm>
          <a:prstGeom prst="rect">
            <a:avLst/>
          </a:prstGeom>
        </p:spPr>
      </p:pic>
    </p:spTree>
    <p:extLst>
      <p:ext uri="{BB962C8B-B14F-4D97-AF65-F5344CB8AC3E}">
        <p14:creationId xmlns:p14="http://schemas.microsoft.com/office/powerpoint/2010/main" val="3550898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1475</TotalTime>
  <Words>848</Words>
  <Application>Microsoft Office PowerPoint</Application>
  <PresentationFormat>Widescreen</PresentationFormat>
  <Paragraphs>96</Paragraphs>
  <Slides>11</Slides>
  <Notes>3</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Not allowed</vt:lpstr>
      <vt:lpstr>POC Challenge: group-based lab exercise</vt:lpstr>
      <vt:lpstr>PowerPoint Presentation</vt:lpstr>
      <vt:lpstr>Mentimeter Poll</vt:lpstr>
      <vt:lpstr>A few takeaways</vt:lpstr>
      <vt:lpstr>A few (more general)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103</cp:revision>
  <dcterms:created xsi:type="dcterms:W3CDTF">2020-05-01T23:34:12Z</dcterms:created>
  <dcterms:modified xsi:type="dcterms:W3CDTF">2021-01-23T22:30:49Z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